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-you-text-message-note-394180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24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0408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IN" dirty="0"/>
              <a:t>Components of Macro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458200" cy="4389120"/>
          </a:xfrm>
        </p:spPr>
        <p:txBody>
          <a:bodyPr/>
          <a:lstStyle/>
          <a:p>
            <a:r>
              <a:rPr lang="en-IN" dirty="0"/>
              <a:t>Political</a:t>
            </a:r>
          </a:p>
          <a:p>
            <a:r>
              <a:rPr lang="en-IN" dirty="0"/>
              <a:t>Economic</a:t>
            </a:r>
          </a:p>
          <a:p>
            <a:r>
              <a:rPr lang="en-IN" dirty="0"/>
              <a:t>Social and Cultural</a:t>
            </a:r>
          </a:p>
          <a:p>
            <a:r>
              <a:rPr lang="en-IN" dirty="0"/>
              <a:t>Technological</a:t>
            </a:r>
          </a:p>
          <a:p>
            <a:r>
              <a:rPr lang="en-IN" dirty="0"/>
              <a:t>Legal</a:t>
            </a:r>
          </a:p>
          <a:p>
            <a:r>
              <a:rPr lang="en-IN" dirty="0"/>
              <a:t>Ecological/ Natural</a:t>
            </a:r>
          </a:p>
          <a:p>
            <a:r>
              <a:rPr lang="en-IN" dirty="0"/>
              <a:t>Demographic</a:t>
            </a:r>
          </a:p>
          <a:p>
            <a:r>
              <a:rPr lang="en-IN" dirty="0"/>
              <a:t>International </a:t>
            </a:r>
          </a:p>
          <a:p>
            <a:r>
              <a:rPr lang="en-US" dirty="0"/>
              <a:t>Ethical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6123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IN" dirty="0"/>
              <a:t>          Educational Environment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486400"/>
          </a:xfrm>
        </p:spPr>
        <p:txBody>
          <a:bodyPr/>
          <a:lstStyle/>
          <a:p>
            <a:endParaRPr lang="en-IN" dirty="0"/>
          </a:p>
          <a:p>
            <a:pPr marL="0" indent="0" algn="just">
              <a:buNone/>
            </a:pPr>
            <a:r>
              <a:rPr lang="en-IN" dirty="0"/>
              <a:t>Educational Environment is the economic surrounding or situation within which the education , training and manpower development activities are undertaken. It  is the education system which creates human capital. </a:t>
            </a:r>
          </a:p>
          <a:p>
            <a:pPr marL="0" indent="0" algn="just">
              <a:buNone/>
            </a:pPr>
            <a:r>
              <a:rPr lang="en-IN" dirty="0"/>
              <a:t>Features of educational environment in India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dirty="0"/>
              <a:t>Influencing factors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dirty="0"/>
              <a:t>Close connection with business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dirty="0"/>
              <a:t>Business supports education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dirty="0"/>
              <a:t>Position of educational environment in India</a:t>
            </a:r>
          </a:p>
        </p:txBody>
      </p:sp>
    </p:spTree>
    <p:extLst>
      <p:ext uri="{BB962C8B-B14F-4D97-AF65-F5344CB8AC3E}">
        <p14:creationId xmlns:p14="http://schemas.microsoft.com/office/powerpoint/2010/main" val="4166086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Impact of Education on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dirty="0"/>
              <a:t> Growth of Professionalism in business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Change in attitude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Inflow of social skills in business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Trained leadership in business sector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Creativity and innovation in business</a:t>
            </a:r>
          </a:p>
          <a:p>
            <a:pPr marL="514350" indent="-514350">
              <a:buFont typeface="+mj-lt"/>
              <a:buAutoNum type="arabicPeriod"/>
            </a:pPr>
            <a:r>
              <a:rPr lang="en-IN"/>
              <a:t>Ensures </a:t>
            </a:r>
            <a:r>
              <a:rPr lang="en-IN" dirty="0"/>
              <a:t>optimum utilization of resources in business</a:t>
            </a:r>
          </a:p>
        </p:txBody>
      </p:sp>
    </p:spTree>
    <p:extLst>
      <p:ext uri="{BB962C8B-B14F-4D97-AF65-F5344CB8AC3E}">
        <p14:creationId xmlns:p14="http://schemas.microsoft.com/office/powerpoint/2010/main" val="2799548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Measures to improve standards in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Management Courses- high calibre</a:t>
            </a:r>
          </a:p>
          <a:p>
            <a:r>
              <a:rPr lang="en-IN" dirty="0"/>
              <a:t>Sponsored educational institutions</a:t>
            </a:r>
          </a:p>
          <a:p>
            <a:r>
              <a:rPr lang="en-IN" dirty="0"/>
              <a:t>Privatization and globalization in higher education</a:t>
            </a:r>
          </a:p>
          <a:p>
            <a:r>
              <a:rPr lang="en-IN" dirty="0"/>
              <a:t>Use of modern techniques</a:t>
            </a:r>
          </a:p>
          <a:p>
            <a:r>
              <a:rPr lang="en-IN" dirty="0"/>
              <a:t>Training to teachers</a:t>
            </a:r>
          </a:p>
          <a:p>
            <a:r>
              <a:rPr lang="en-IN" dirty="0"/>
              <a:t>Industry and Academics</a:t>
            </a:r>
          </a:p>
          <a:p>
            <a:r>
              <a:rPr lang="en-IN" dirty="0"/>
              <a:t>Quality education 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4122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Measures to improve education environment in 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Expenditure to be raised</a:t>
            </a:r>
          </a:p>
          <a:p>
            <a:r>
              <a:rPr lang="en-IN" dirty="0"/>
              <a:t>Adequate opportunities</a:t>
            </a:r>
          </a:p>
          <a:p>
            <a:r>
              <a:rPr lang="en-IN" dirty="0"/>
              <a:t>Literacy rate to be increased</a:t>
            </a:r>
          </a:p>
          <a:p>
            <a:r>
              <a:rPr lang="en-IN" dirty="0"/>
              <a:t>Funds for research</a:t>
            </a:r>
          </a:p>
          <a:p>
            <a:r>
              <a:rPr lang="en-IN" dirty="0"/>
              <a:t>Quality education  </a:t>
            </a:r>
          </a:p>
          <a:p>
            <a:r>
              <a:rPr lang="en-IN" dirty="0"/>
              <a:t>Autonomy</a:t>
            </a:r>
          </a:p>
          <a:p>
            <a:r>
              <a:rPr lang="en-IN" dirty="0"/>
              <a:t>Vocational education and </a:t>
            </a:r>
            <a:r>
              <a:rPr lang="en-IN"/>
              <a:t>Skill development</a:t>
            </a:r>
          </a:p>
        </p:txBody>
      </p:sp>
    </p:spTree>
    <p:extLst>
      <p:ext uri="{BB962C8B-B14F-4D97-AF65-F5344CB8AC3E}">
        <p14:creationId xmlns:p14="http://schemas.microsoft.com/office/powerpoint/2010/main" val="604690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EE7C4C-1FCC-9957-43D7-93159DAF0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404765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219200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Definition of Business Environment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According to Davis, Keith: “ Environment of a business means the aggregate of all conditions, events and influences that surround and affect it.” 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Main Features/ Nature  of Business Environment:-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Environment is the surrounding situation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Environment is multi-faceted and dynamic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has a far reaching impact on business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needs adaptability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Two broad components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Environment is complex and uncertain 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4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767613" cy="53873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47078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0566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Inter- Relationship between Business and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Closely related concepts</a:t>
            </a:r>
          </a:p>
          <a:p>
            <a:endParaRPr lang="en-IN" dirty="0"/>
          </a:p>
          <a:p>
            <a:r>
              <a:rPr lang="en-IN" dirty="0"/>
              <a:t>Business has limited capacity to influence environment</a:t>
            </a:r>
          </a:p>
          <a:p>
            <a:endParaRPr lang="en-IN" dirty="0"/>
          </a:p>
          <a:p>
            <a:r>
              <a:rPr lang="en-IN" dirty="0"/>
              <a:t>Continuous interaction with environment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Integrated approach to business environment is a must for survival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718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029200"/>
          </a:xfrm>
        </p:spPr>
        <p:txBody>
          <a:bodyPr/>
          <a:lstStyle/>
          <a:p>
            <a:r>
              <a:rPr lang="en-IN" dirty="0"/>
              <a:t>                   BUSINESS ENVIRONMENT 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>
            <a:off x="4572000" y="1143000"/>
            <a:ext cx="3048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752600" y="2667000"/>
            <a:ext cx="2819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5029200" y="2667000"/>
            <a:ext cx="2819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EXTERNAL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2819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   INTERNAL</a:t>
            </a:r>
          </a:p>
        </p:txBody>
      </p:sp>
    </p:spTree>
    <p:extLst>
      <p:ext uri="{BB962C8B-B14F-4D97-AF65-F5344CB8AC3E}">
        <p14:creationId xmlns:p14="http://schemas.microsoft.com/office/powerpoint/2010/main" val="212281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9067800" cy="1219200"/>
          </a:xfrm>
        </p:spPr>
        <p:txBody>
          <a:bodyPr>
            <a:normAutofit fontScale="90000"/>
          </a:bodyPr>
          <a:lstStyle/>
          <a:p>
            <a:r>
              <a:rPr lang="en-IN" dirty="0"/>
              <a:t> </a:t>
            </a:r>
            <a:r>
              <a:rPr lang="en-IN" sz="4000" dirty="0"/>
              <a:t>COMPONENTS OF INTERNAL ENVIRONMENT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5480"/>
            <a:ext cx="8534400" cy="4389120"/>
          </a:xfrm>
        </p:spPr>
        <p:txBody>
          <a:bodyPr/>
          <a:lstStyle/>
          <a:p>
            <a:r>
              <a:rPr lang="en-IN" dirty="0"/>
              <a:t>Goals of the organization</a:t>
            </a:r>
          </a:p>
          <a:p>
            <a:r>
              <a:rPr lang="en-IN" dirty="0"/>
              <a:t>Value based management</a:t>
            </a:r>
          </a:p>
          <a:p>
            <a:r>
              <a:rPr lang="en-IN" dirty="0"/>
              <a:t>Corporate image</a:t>
            </a:r>
          </a:p>
          <a:p>
            <a:r>
              <a:rPr lang="en-IN" dirty="0"/>
              <a:t>Physical and Financial resources</a:t>
            </a:r>
          </a:p>
          <a:p>
            <a:r>
              <a:rPr lang="en-IN" dirty="0"/>
              <a:t>Human Resources</a:t>
            </a:r>
          </a:p>
          <a:p>
            <a:r>
              <a:rPr lang="en-IN" dirty="0"/>
              <a:t>Labour Relations</a:t>
            </a:r>
          </a:p>
          <a:p>
            <a:r>
              <a:rPr lang="en-IN" dirty="0"/>
              <a:t>R&amp;D facilities</a:t>
            </a:r>
          </a:p>
          <a:p>
            <a:r>
              <a:rPr lang="en-IN" dirty="0"/>
              <a:t>Strong Financial Base</a:t>
            </a:r>
          </a:p>
        </p:txBody>
      </p:sp>
    </p:spTree>
    <p:extLst>
      <p:ext uri="{BB962C8B-B14F-4D97-AF65-F5344CB8AC3E}">
        <p14:creationId xmlns:p14="http://schemas.microsoft.com/office/powerpoint/2010/main" val="3713353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243"/>
            <a:ext cx="8229600" cy="7775594"/>
          </a:xfrm>
        </p:spPr>
        <p:txBody>
          <a:bodyPr/>
          <a:lstStyle/>
          <a:p>
            <a:r>
              <a:rPr lang="en-IN" dirty="0"/>
              <a:t>                EXTERNAL ENVIRONMENT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>
            <a:off x="3886200" y="7620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ounded Rectangle 4"/>
          <p:cNvSpPr/>
          <p:nvPr/>
        </p:nvSpPr>
        <p:spPr>
          <a:xfrm>
            <a:off x="1676400" y="2057400"/>
            <a:ext cx="2209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ounded Rectangle 5"/>
          <p:cNvSpPr/>
          <p:nvPr/>
        </p:nvSpPr>
        <p:spPr>
          <a:xfrm>
            <a:off x="4191000" y="2057400"/>
            <a:ext cx="2209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MACRO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2209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      </a:t>
            </a:r>
            <a:r>
              <a:rPr lang="en-IN" sz="2400" b="1" dirty="0"/>
              <a:t>MICRO</a:t>
            </a:r>
          </a:p>
        </p:txBody>
      </p:sp>
    </p:spTree>
    <p:extLst>
      <p:ext uri="{BB962C8B-B14F-4D97-AF65-F5344CB8AC3E}">
        <p14:creationId xmlns:p14="http://schemas.microsoft.com/office/powerpoint/2010/main" val="198199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Components of Micro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Corporate Resources</a:t>
            </a:r>
          </a:p>
          <a:p>
            <a:r>
              <a:rPr lang="en-IN" dirty="0"/>
              <a:t>Suppliers</a:t>
            </a:r>
          </a:p>
          <a:p>
            <a:r>
              <a:rPr lang="en-IN" dirty="0"/>
              <a:t>Customers</a:t>
            </a:r>
          </a:p>
          <a:p>
            <a:r>
              <a:rPr lang="en-IN" dirty="0"/>
              <a:t>Middlemen</a:t>
            </a:r>
          </a:p>
          <a:p>
            <a:r>
              <a:rPr lang="en-IN" dirty="0"/>
              <a:t>Competitors</a:t>
            </a:r>
          </a:p>
          <a:p>
            <a:r>
              <a:rPr lang="en-IN" dirty="0"/>
              <a:t>Society</a:t>
            </a:r>
          </a:p>
        </p:txBody>
      </p:sp>
    </p:spTree>
    <p:extLst>
      <p:ext uri="{BB962C8B-B14F-4D97-AF65-F5344CB8AC3E}">
        <p14:creationId xmlns:p14="http://schemas.microsoft.com/office/powerpoint/2010/main" val="526508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567</TotalTime>
  <Words>320</Words>
  <Application>Microsoft Office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Inter- Relationship between Business and Environment</vt:lpstr>
      <vt:lpstr>PowerPoint Presentation</vt:lpstr>
      <vt:lpstr> COMPONENTS OF INTERNAL ENVIRONMENT</vt:lpstr>
      <vt:lpstr>PowerPoint Presentation</vt:lpstr>
      <vt:lpstr>Components of Micro Environment</vt:lpstr>
      <vt:lpstr>Components of Macro Environment</vt:lpstr>
      <vt:lpstr>          Educational Environment </vt:lpstr>
      <vt:lpstr>Impact of Education on Business</vt:lpstr>
      <vt:lpstr>Measures to improve standards in education</vt:lpstr>
      <vt:lpstr>Measures to improve education environment in India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Swati</dc:creator>
  <cp:lastModifiedBy>Dr. Swati S</cp:lastModifiedBy>
  <cp:revision>26</cp:revision>
  <dcterms:created xsi:type="dcterms:W3CDTF">2006-08-16T00:00:00Z</dcterms:created>
  <dcterms:modified xsi:type="dcterms:W3CDTF">2023-12-01T02:26:11Z</dcterms:modified>
</cp:coreProperties>
</file>